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5" d="100"/>
          <a:sy n="105" d="100"/>
        </p:scale>
        <p:origin x="-802" y="-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89B33-BE5A-FB48-A298-C856FB7BC4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83F13-CF88-D54C-A66A-0C99A9941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3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should I care?</a:t>
            </a:r>
          </a:p>
          <a:p>
            <a:r>
              <a:rPr lang="en-US" dirty="0" err="1" smtClean="0"/>
              <a:t>www.ptacommoncore.org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83F13-CF88-D54C-A66A-0C99A9941A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www.deelip.com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83F13-CF88-D54C-A66A-0C99A9941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Canyonsdistrict.org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83F13-CF88-D54C-A66A-0C99A9941A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elementarylibraryroutines.wikispaces.com</a:t>
            </a:r>
            <a:endParaRPr lang="en-US" dirty="0" smtClean="0"/>
          </a:p>
          <a:p>
            <a:r>
              <a:rPr lang="en-US" dirty="0" smtClean="0"/>
              <a:t>earth911.com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83F13-CF88-D54C-A66A-0C99A9941A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www.ohiohistoryteachers.org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83F13-CF88-D54C-A66A-0C99A9941A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4D803B-67ED-5641-B1D0-14CE372EBE8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100FD00-73EB-3947-BDD8-7F1612BFE1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lbionmiddleschoollibrary.wikispaces.com/Language+Arts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1324493"/>
            <a:ext cx="5446713" cy="312689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ELA Common Core</a:t>
            </a:r>
            <a:br>
              <a:rPr lang="en-US" dirty="0" smtClean="0"/>
            </a:br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740399"/>
            <a:ext cx="5446713" cy="880533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  <p:pic>
        <p:nvPicPr>
          <p:cNvPr id="4" name="Picture 3" descr="common co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182" y="5326238"/>
            <a:ext cx="3632337" cy="12946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5096435"/>
          </a:xfrm>
        </p:spPr>
        <p:txBody>
          <a:bodyPr/>
          <a:lstStyle/>
          <a:p>
            <a:r>
              <a:rPr lang="en-US" dirty="0" smtClean="0"/>
              <a:t>What exactly is the new Common Core curriculum?</a:t>
            </a:r>
          </a:p>
          <a:p>
            <a:r>
              <a:rPr lang="en-US" dirty="0" smtClean="0"/>
              <a:t>How many states have adopted it?</a:t>
            </a:r>
          </a:p>
          <a:p>
            <a:r>
              <a:rPr lang="en-US" dirty="0" smtClean="0"/>
              <a:t>Why have they adopted it?</a:t>
            </a:r>
          </a:p>
          <a:p>
            <a:r>
              <a:rPr lang="en-US" dirty="0" smtClean="0"/>
              <a:t>What are the advantages of it?</a:t>
            </a:r>
          </a:p>
          <a:p>
            <a:r>
              <a:rPr lang="en-US" dirty="0" smtClean="0"/>
              <a:t>What challenges will we/teachers face?</a:t>
            </a:r>
          </a:p>
          <a:p>
            <a:endParaRPr lang="en-US" dirty="0"/>
          </a:p>
        </p:txBody>
      </p:sp>
      <p:pic>
        <p:nvPicPr>
          <p:cNvPr id="4" name="Picture 3" descr="question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285" y="3044965"/>
            <a:ext cx="1947143" cy="20190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Role as </a:t>
            </a:r>
            <a:br>
              <a:rPr lang="en-US" dirty="0" smtClean="0"/>
            </a:br>
            <a:r>
              <a:rPr lang="en-US" dirty="0" smtClean="0"/>
              <a:t>Library-Media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Support teaching of core concepts—many are in the current curriculum—The Big 6</a:t>
            </a:r>
          </a:p>
          <a:p>
            <a:r>
              <a:rPr lang="en-US" dirty="0" smtClean="0"/>
              <a:t>Help teachers access texts suggested in the new curriculum    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ig6 Elementary 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831" y="1774825"/>
            <a:ext cx="3636678" cy="4608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 specifically?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955251"/>
            <a:ext cx="7570787" cy="40959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Canyons District supervisors recently asked how librarians could support the Common Core in two ways:</a:t>
            </a:r>
          </a:p>
          <a:p>
            <a:r>
              <a:rPr lang="en-US" dirty="0" smtClean="0"/>
              <a:t>Emphasis on expository (non fiction) texts</a:t>
            </a:r>
          </a:p>
          <a:p>
            <a:r>
              <a:rPr lang="en-US" dirty="0" smtClean="0"/>
              <a:t>Emphasis on research-related writing</a:t>
            </a:r>
            <a:endParaRPr lang="en-US" dirty="0"/>
          </a:p>
        </p:txBody>
      </p:sp>
      <p:pic>
        <p:nvPicPr>
          <p:cNvPr id="5" name="Picture 4" descr="C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5" y="5066276"/>
            <a:ext cx="2000250" cy="1504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Emphasis on </a:t>
            </a:r>
            <a:br>
              <a:rPr lang="en-US" dirty="0" smtClean="0"/>
            </a:br>
            <a:r>
              <a:rPr lang="en-US" dirty="0" smtClean="0"/>
              <a:t>Expository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905117"/>
            <a:ext cx="5239787" cy="4952884"/>
          </a:xfrm>
        </p:spPr>
        <p:txBody>
          <a:bodyPr>
            <a:normAutofit/>
          </a:bodyPr>
          <a:lstStyle/>
          <a:p>
            <a:r>
              <a:rPr lang="en-US" dirty="0" smtClean="0"/>
              <a:t>Create lists of current holdings of “sample” texts</a:t>
            </a:r>
          </a:p>
          <a:p>
            <a:r>
              <a:rPr lang="en-US" dirty="0" err="1" smtClean="0"/>
              <a:t>Lexile</a:t>
            </a:r>
            <a:r>
              <a:rPr lang="en-US" dirty="0" smtClean="0"/>
              <a:t> the library, so teachers know </a:t>
            </a:r>
            <a:r>
              <a:rPr lang="en-US" dirty="0" err="1" smtClean="0"/>
              <a:t>lexile</a:t>
            </a:r>
            <a:r>
              <a:rPr lang="en-US" dirty="0" smtClean="0"/>
              <a:t> levels of texts</a:t>
            </a:r>
          </a:p>
          <a:p>
            <a:r>
              <a:rPr lang="en-US" dirty="0" smtClean="0"/>
              <a:t>Show teachers how to use databases and find </a:t>
            </a:r>
            <a:r>
              <a:rPr lang="en-US" dirty="0" err="1" smtClean="0"/>
              <a:t>lexile</a:t>
            </a:r>
            <a:r>
              <a:rPr lang="en-US" dirty="0" smtClean="0"/>
              <a:t> levels for expository, non-fiction selections</a:t>
            </a:r>
          </a:p>
          <a:p>
            <a:endParaRPr lang="en-US" dirty="0"/>
          </a:p>
        </p:txBody>
      </p:sp>
      <p:pic>
        <p:nvPicPr>
          <p:cNvPr id="4" name="Picture 3" descr="lexi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066" y="5211956"/>
            <a:ext cx="2450159" cy="10640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book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834" y="2189213"/>
            <a:ext cx="2087883" cy="2087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Emphasis on </a:t>
            </a:r>
            <a:br>
              <a:rPr lang="en-US" dirty="0" smtClean="0"/>
            </a:br>
            <a:r>
              <a:rPr lang="en-US" dirty="0" smtClean="0"/>
              <a:t>Expository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Acquire additional “sample” texts not in the library collection</a:t>
            </a:r>
          </a:p>
          <a:p>
            <a:r>
              <a:rPr lang="en-US" dirty="0" smtClean="0"/>
              <a:t>Select and provide books and electronic texts that are similar and of the same complexity as “sample” texts.</a:t>
            </a:r>
          </a:p>
          <a:p>
            <a:r>
              <a:rPr lang="en-US" dirty="0" smtClean="0">
                <a:hlinkClick r:id="rId2"/>
              </a:rPr>
              <a:t>Examples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anne frank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8798" r="-18798"/>
          <a:stretch>
            <a:fillRect/>
          </a:stretch>
        </p:blipFill>
        <p:spPr>
          <a:xfrm rot="20960652">
            <a:off x="5067295" y="1774825"/>
            <a:ext cx="2143558" cy="2586888"/>
          </a:xfrm>
        </p:spPr>
      </p:pic>
      <p:pic>
        <p:nvPicPr>
          <p:cNvPr id="6" name="Picture 5" descr="Romeo and Julie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55728">
            <a:off x="7017781" y="3517246"/>
            <a:ext cx="1650040" cy="2663635"/>
          </a:xfrm>
          <a:prstGeom prst="rect">
            <a:avLst/>
          </a:prstGeom>
        </p:spPr>
      </p:pic>
      <p:pic>
        <p:nvPicPr>
          <p:cNvPr id="7" name="Picture 6" descr="to-kill-a-mockingbird-first-editi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432852">
            <a:off x="4244085" y="4309450"/>
            <a:ext cx="1656439" cy="2433459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0341"/>
            <a:ext cx="8483600" cy="1411941"/>
          </a:xfrm>
        </p:spPr>
        <p:txBody>
          <a:bodyPr/>
          <a:lstStyle/>
          <a:p>
            <a:r>
              <a:rPr lang="en-US" dirty="0" smtClean="0"/>
              <a:t>Emphasis on </a:t>
            </a:r>
            <a:br>
              <a:rPr lang="en-US" dirty="0" smtClean="0"/>
            </a:br>
            <a:r>
              <a:rPr lang="en-US" dirty="0" smtClean="0"/>
              <a:t>Research -Related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 objectives from the library-media core that support the common core</a:t>
            </a:r>
          </a:p>
          <a:p>
            <a:pPr lvl="1"/>
            <a:r>
              <a:rPr lang="en-US" dirty="0" smtClean="0"/>
              <a:t>Reading</a:t>
            </a:r>
          </a:p>
          <a:p>
            <a:pPr lvl="1"/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Speaking and Listening</a:t>
            </a:r>
          </a:p>
          <a:p>
            <a:pPr lvl="1"/>
            <a:r>
              <a:rPr lang="en-US" dirty="0" smtClean="0"/>
              <a:t>Language</a:t>
            </a:r>
          </a:p>
          <a:p>
            <a:pPr lvl="3">
              <a:buNone/>
            </a:pPr>
            <a:endParaRPr lang="en-US" dirty="0"/>
          </a:p>
        </p:txBody>
      </p:sp>
      <p:pic>
        <p:nvPicPr>
          <p:cNvPr id="4" name="Picture 3" descr="primary sou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938" y="4448532"/>
            <a:ext cx="3943463" cy="19762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804</TotalTime>
  <Words>202</Words>
  <Application>Microsoft Office PowerPoint</Application>
  <PresentationFormat>On-screen Show (4:3)</PresentationFormat>
  <Paragraphs>41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Infusion</vt:lpstr>
      <vt:lpstr> New ELA Common Core Curriculum</vt:lpstr>
      <vt:lpstr>Questions</vt:lpstr>
      <vt:lpstr>Our Role as  Library-Media Teachers</vt:lpstr>
      <vt:lpstr>What can we do specifically?</vt:lpstr>
      <vt:lpstr>Emphasis on  Expository Texts</vt:lpstr>
      <vt:lpstr>Emphasis on  Expository Texts</vt:lpstr>
      <vt:lpstr>Emphasis on  Research -Related Writing</vt:lpstr>
    </vt:vector>
  </TitlesOfParts>
  <Company>Canyons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ELA Common Core Curriculum</dc:title>
  <dc:creator>Marianne Bates</dc:creator>
  <cp:lastModifiedBy>Joanne Christensen</cp:lastModifiedBy>
  <cp:revision>7</cp:revision>
  <dcterms:created xsi:type="dcterms:W3CDTF">2011-09-15T01:47:37Z</dcterms:created>
  <dcterms:modified xsi:type="dcterms:W3CDTF">2011-09-15T15:26:41Z</dcterms:modified>
</cp:coreProperties>
</file>